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data1.xml" ContentType="application/vnd.openxmlformats-officedocument.drawingml.diagramData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10"/>
  </p:notesMasterIdLst>
  <p:sldIdLst>
    <p:sldId id="256" r:id="rId4"/>
    <p:sldId id="257" r:id="rId5"/>
    <p:sldId id="259" r:id="rId6"/>
    <p:sldId id="258" r:id="rId7"/>
    <p:sldId id="260" r:id="rId8"/>
    <p:sldId id="261" r:id="rId9"/>
  </p:sldIdLst>
  <p:sldSz cx="12192000" cy="6858000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80"/>
  </p:normalViewPr>
  <p:slideViewPr>
    <p:cSldViewPr snapToGrid="0">
      <p:cViewPr varScale="1">
        <p:scale>
          <a:sx n="77" d="100"/>
          <a:sy n="77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85973C-24AE-4AE0-9EA9-2ABD622C1E8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F127F-5763-46B9-B866-E3DB7F944C0B}">
      <dgm:prSet/>
      <dgm:spPr/>
      <dgm:t>
        <a:bodyPr/>
        <a:lstStyle/>
        <a:p>
          <a:r>
            <a:rPr lang="nl-NL" dirty="0"/>
            <a:t>Voeg hier uw gewenste contactgegevens in: naam, e-mail, </a:t>
          </a:r>
        </a:p>
        <a:p>
          <a:endParaRPr lang="en-US" dirty="0"/>
        </a:p>
      </dgm:t>
    </dgm:pt>
    <dgm:pt modelId="{A3A3F6C5-3E48-49D7-AFAD-B89BCE03E6A4}" type="parTrans" cxnId="{55DD0534-CE08-4812-AB78-602F7D6C004A}">
      <dgm:prSet/>
      <dgm:spPr/>
      <dgm:t>
        <a:bodyPr/>
        <a:lstStyle/>
        <a:p>
          <a:endParaRPr lang="en-US"/>
        </a:p>
      </dgm:t>
    </dgm:pt>
    <dgm:pt modelId="{66730B8B-FA05-4571-81DB-3276DC9B54EB}" type="sibTrans" cxnId="{55DD0534-CE08-4812-AB78-602F7D6C004A}">
      <dgm:prSet/>
      <dgm:spPr/>
      <dgm:t>
        <a:bodyPr/>
        <a:lstStyle/>
        <a:p>
          <a:endParaRPr lang="en-US"/>
        </a:p>
      </dgm:t>
    </dgm:pt>
    <dgm:pt modelId="{201EB585-9DAF-4573-BCE7-62978922ED5B}">
      <dgm:prSet/>
      <dgm:spPr/>
      <dgm:t>
        <a:bodyPr/>
        <a:lstStyle/>
        <a:p>
          <a:r>
            <a:rPr lang="en-US" dirty="0"/>
            <a:t>Website, </a:t>
          </a:r>
          <a:r>
            <a:rPr lang="en-US" dirty="0" err="1"/>
            <a:t>telefoon</a:t>
          </a:r>
          <a:r>
            <a:rPr lang="en-US" dirty="0"/>
            <a:t>, social media</a:t>
          </a:r>
        </a:p>
      </dgm:t>
    </dgm:pt>
    <dgm:pt modelId="{4464EA4E-4DBE-46B0-B3A5-08BF7C196282}" type="parTrans" cxnId="{E70AA77F-723F-492E-860F-AC6F321982D2}">
      <dgm:prSet/>
      <dgm:spPr/>
      <dgm:t>
        <a:bodyPr/>
        <a:lstStyle/>
        <a:p>
          <a:endParaRPr lang="en-US"/>
        </a:p>
      </dgm:t>
    </dgm:pt>
    <dgm:pt modelId="{E5EFEDAC-8D02-4D25-8BD1-C4F25A74B87B}" type="sibTrans" cxnId="{E70AA77F-723F-492E-860F-AC6F321982D2}">
      <dgm:prSet/>
      <dgm:spPr/>
      <dgm:t>
        <a:bodyPr/>
        <a:lstStyle/>
        <a:p>
          <a:endParaRPr lang="en-US"/>
        </a:p>
      </dgm:t>
    </dgm:pt>
    <dgm:pt modelId="{9BF5951D-9955-4F3E-9901-984BA3A2E02F}">
      <dgm:prSet/>
      <dgm:spPr/>
      <dgm:t>
        <a:bodyPr/>
        <a:lstStyle/>
        <a:p>
          <a:r>
            <a:rPr lang="nl-NL" b="1">
              <a:latin typeface="+mn-lt"/>
              <a:ea typeface="+mn-ea"/>
              <a:cs typeface="+mn-cs"/>
            </a:rPr>
            <a:t>Plaats hier nog een belangrijke eind tip!</a:t>
          </a:r>
        </a:p>
      </dgm:t>
    </dgm:pt>
    <dgm:pt modelId="{570F2EED-6F8B-4DAE-8806-C19BF965ABE1}" type="parTrans" cxnId="{0C160334-CC3F-4478-8A95-5891F1E885D1}">
      <dgm:prSet/>
      <dgm:spPr/>
      <dgm:t>
        <a:bodyPr/>
        <a:lstStyle/>
        <a:p>
          <a:endParaRPr lang="nl-NL"/>
        </a:p>
      </dgm:t>
    </dgm:pt>
    <dgm:pt modelId="{CA4C6CCD-4BDB-4C1C-AEB6-37D6E1F4A24E}" type="sibTrans" cxnId="{0C160334-CC3F-4478-8A95-5891F1E885D1}">
      <dgm:prSet/>
      <dgm:spPr/>
      <dgm:t>
        <a:bodyPr/>
        <a:lstStyle/>
        <a:p>
          <a:endParaRPr lang="nl-NL"/>
        </a:p>
      </dgm:t>
    </dgm:pt>
    <dgm:pt modelId="{183EF1E5-0970-4199-AD2D-D22E7DB597BD}" type="pres">
      <dgm:prSet presAssocID="{3185973C-24AE-4AE0-9EA9-2ABD622C1E8D}" presName="root" presStyleCnt="0">
        <dgm:presLayoutVars>
          <dgm:dir/>
          <dgm:resizeHandles val="exact"/>
        </dgm:presLayoutVars>
      </dgm:prSet>
      <dgm:spPr/>
    </dgm:pt>
    <dgm:pt modelId="{22594CB5-3B98-462D-9772-FB26B9E757C4}" type="pres">
      <dgm:prSet presAssocID="{69EF127F-5763-46B9-B866-E3DB7F944C0B}" presName="compNode" presStyleCnt="0"/>
      <dgm:spPr/>
    </dgm:pt>
    <dgm:pt modelId="{0195720D-B5CD-47A7-A40C-5215FABE2814}" type="pres">
      <dgm:prSet presAssocID="{69EF127F-5763-46B9-B866-E3DB7F944C0B}" presName="bgRect" presStyleLbl="bgShp" presStyleIdx="0" presStyleCnt="3"/>
      <dgm:spPr/>
    </dgm:pt>
    <dgm:pt modelId="{BFA0A813-A43C-450F-82F8-C251D0448A70}" type="pres">
      <dgm:prSet presAssocID="{69EF127F-5763-46B9-B866-E3DB7F944C0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-mail"/>
        </a:ext>
      </dgm:extLst>
    </dgm:pt>
    <dgm:pt modelId="{969FB217-0BF8-4EFC-A897-9F054B8A9FA9}" type="pres">
      <dgm:prSet presAssocID="{69EF127F-5763-46B9-B866-E3DB7F944C0B}" presName="spaceRect" presStyleCnt="0"/>
      <dgm:spPr/>
    </dgm:pt>
    <dgm:pt modelId="{674686E5-9263-4E91-BCAC-EB266F1AE61D}" type="pres">
      <dgm:prSet presAssocID="{69EF127F-5763-46B9-B866-E3DB7F944C0B}" presName="parTx" presStyleLbl="revTx" presStyleIdx="0" presStyleCnt="3">
        <dgm:presLayoutVars>
          <dgm:chMax val="0"/>
          <dgm:chPref val="0"/>
        </dgm:presLayoutVars>
      </dgm:prSet>
      <dgm:spPr/>
    </dgm:pt>
    <dgm:pt modelId="{924C250C-39F3-41C9-9193-F7B164335255}" type="pres">
      <dgm:prSet presAssocID="{66730B8B-FA05-4571-81DB-3276DC9B54EB}" presName="sibTrans" presStyleCnt="0"/>
      <dgm:spPr/>
    </dgm:pt>
    <dgm:pt modelId="{F2733C24-D439-4AEA-BBE4-62969933F15B}" type="pres">
      <dgm:prSet presAssocID="{201EB585-9DAF-4573-BCE7-62978922ED5B}" presName="compNode" presStyleCnt="0"/>
      <dgm:spPr/>
    </dgm:pt>
    <dgm:pt modelId="{947C727B-6615-4A8A-BD6C-7DB497672836}" type="pres">
      <dgm:prSet presAssocID="{201EB585-9DAF-4573-BCE7-62978922ED5B}" presName="bgRect" presStyleLbl="bgShp" presStyleIdx="1" presStyleCnt="3"/>
      <dgm:spPr/>
    </dgm:pt>
    <dgm:pt modelId="{08794ADF-1C12-4098-88A6-28211DB6A1B4}" type="pres">
      <dgm:prSet presAssocID="{201EB585-9DAF-4573-BCE7-62978922ED5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stzegel"/>
        </a:ext>
      </dgm:extLst>
    </dgm:pt>
    <dgm:pt modelId="{B15E7D31-57AB-44C6-9A14-ECF456915B56}" type="pres">
      <dgm:prSet presAssocID="{201EB585-9DAF-4573-BCE7-62978922ED5B}" presName="spaceRect" presStyleCnt="0"/>
      <dgm:spPr/>
    </dgm:pt>
    <dgm:pt modelId="{2DCCD971-0376-4390-95A7-D5C77BA0C3E2}" type="pres">
      <dgm:prSet presAssocID="{201EB585-9DAF-4573-BCE7-62978922ED5B}" presName="parTx" presStyleLbl="revTx" presStyleIdx="1" presStyleCnt="3">
        <dgm:presLayoutVars>
          <dgm:chMax val="0"/>
          <dgm:chPref val="0"/>
        </dgm:presLayoutVars>
      </dgm:prSet>
      <dgm:spPr/>
    </dgm:pt>
    <dgm:pt modelId="{3DB2E271-A7FE-4A85-9378-FB5F7DB6FE21}" type="pres">
      <dgm:prSet presAssocID="{E5EFEDAC-8D02-4D25-8BD1-C4F25A74B87B}" presName="sibTrans" presStyleCnt="0"/>
      <dgm:spPr/>
    </dgm:pt>
    <dgm:pt modelId="{F1546642-B04E-4E59-AC82-6588C4E0DB73}" type="pres">
      <dgm:prSet presAssocID="{9BF5951D-9955-4F3E-9901-984BA3A2E02F}" presName="compNode" presStyleCnt="0"/>
      <dgm:spPr/>
    </dgm:pt>
    <dgm:pt modelId="{6F1D848A-7F04-4F6A-AAF8-1B9E3864A5DB}" type="pres">
      <dgm:prSet presAssocID="{9BF5951D-9955-4F3E-9901-984BA3A2E02F}" presName="bgRect" presStyleLbl="bgShp" presStyleIdx="2" presStyleCnt="3"/>
      <dgm:spPr/>
    </dgm:pt>
    <dgm:pt modelId="{193CD643-9972-4B65-BFA4-F2474F9609A3}" type="pres">
      <dgm:prSet presAssocID="{9BF5951D-9955-4F3E-9901-984BA3A2E02F}" presName="iconRect" presStyleLbl="node1" presStyleIdx="2" presStyleCnt="3"/>
      <dgm:spPr>
        <a:ln>
          <a:noFill/>
        </a:ln>
      </dgm:spPr>
    </dgm:pt>
    <dgm:pt modelId="{131B8FB3-F6F0-4577-B17D-3E869260D484}" type="pres">
      <dgm:prSet presAssocID="{9BF5951D-9955-4F3E-9901-984BA3A2E02F}" presName="spaceRect" presStyleCnt="0"/>
      <dgm:spPr/>
    </dgm:pt>
    <dgm:pt modelId="{BC683427-8B99-4DFD-89BC-D655DD1ED2DC}" type="pres">
      <dgm:prSet presAssocID="{9BF5951D-9955-4F3E-9901-984BA3A2E02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B3D400B-BA5E-40C9-8C2B-6DF0F6C043FA}" type="presOf" srcId="{9BF5951D-9955-4F3E-9901-984BA3A2E02F}" destId="{BC683427-8B99-4DFD-89BC-D655DD1ED2DC}" srcOrd="0" destOrd="0" presId="urn:microsoft.com/office/officeart/2018/2/layout/IconVerticalSolidList"/>
    <dgm:cxn modelId="{18C7330E-E636-41A8-89EB-04DDCA1336A2}" type="presOf" srcId="{3185973C-24AE-4AE0-9EA9-2ABD622C1E8D}" destId="{183EF1E5-0970-4199-AD2D-D22E7DB597BD}" srcOrd="0" destOrd="0" presId="urn:microsoft.com/office/officeart/2018/2/layout/IconVerticalSolidList"/>
    <dgm:cxn modelId="{0C160334-CC3F-4478-8A95-5891F1E885D1}" srcId="{3185973C-24AE-4AE0-9EA9-2ABD622C1E8D}" destId="{9BF5951D-9955-4F3E-9901-984BA3A2E02F}" srcOrd="2" destOrd="0" parTransId="{570F2EED-6F8B-4DAE-8806-C19BF965ABE1}" sibTransId="{CA4C6CCD-4BDB-4C1C-AEB6-37D6E1F4A24E}"/>
    <dgm:cxn modelId="{55DD0534-CE08-4812-AB78-602F7D6C004A}" srcId="{3185973C-24AE-4AE0-9EA9-2ABD622C1E8D}" destId="{69EF127F-5763-46B9-B866-E3DB7F944C0B}" srcOrd="0" destOrd="0" parTransId="{A3A3F6C5-3E48-49D7-AFAD-B89BCE03E6A4}" sibTransId="{66730B8B-FA05-4571-81DB-3276DC9B54EB}"/>
    <dgm:cxn modelId="{E70AA77F-723F-492E-860F-AC6F321982D2}" srcId="{3185973C-24AE-4AE0-9EA9-2ABD622C1E8D}" destId="{201EB585-9DAF-4573-BCE7-62978922ED5B}" srcOrd="1" destOrd="0" parTransId="{4464EA4E-4DBE-46B0-B3A5-08BF7C196282}" sibTransId="{E5EFEDAC-8D02-4D25-8BD1-C4F25A74B87B}"/>
    <dgm:cxn modelId="{A80DFBDD-5A38-470F-BEF8-3AE84B28B18F}" type="presOf" srcId="{69EF127F-5763-46B9-B866-E3DB7F944C0B}" destId="{674686E5-9263-4E91-BCAC-EB266F1AE61D}" srcOrd="0" destOrd="0" presId="urn:microsoft.com/office/officeart/2018/2/layout/IconVerticalSolidList"/>
    <dgm:cxn modelId="{B9B2B1EF-1CBC-43C3-9FE1-92BFD4715E15}" type="presOf" srcId="{201EB585-9DAF-4573-BCE7-62978922ED5B}" destId="{2DCCD971-0376-4390-95A7-D5C77BA0C3E2}" srcOrd="0" destOrd="0" presId="urn:microsoft.com/office/officeart/2018/2/layout/IconVerticalSolidList"/>
    <dgm:cxn modelId="{2AB9FF49-8291-411D-AB82-63337BA2D83F}" type="presParOf" srcId="{183EF1E5-0970-4199-AD2D-D22E7DB597BD}" destId="{22594CB5-3B98-462D-9772-FB26B9E757C4}" srcOrd="0" destOrd="0" presId="urn:microsoft.com/office/officeart/2018/2/layout/IconVerticalSolidList"/>
    <dgm:cxn modelId="{A65FBDF5-4AFA-434C-9D7C-13207C1849FA}" type="presParOf" srcId="{22594CB5-3B98-462D-9772-FB26B9E757C4}" destId="{0195720D-B5CD-47A7-A40C-5215FABE2814}" srcOrd="0" destOrd="0" presId="urn:microsoft.com/office/officeart/2018/2/layout/IconVerticalSolidList"/>
    <dgm:cxn modelId="{93FF3E25-8A60-4B5C-A434-D48CE3A35AA3}" type="presParOf" srcId="{22594CB5-3B98-462D-9772-FB26B9E757C4}" destId="{BFA0A813-A43C-450F-82F8-C251D0448A70}" srcOrd="1" destOrd="0" presId="urn:microsoft.com/office/officeart/2018/2/layout/IconVerticalSolidList"/>
    <dgm:cxn modelId="{AB00CD8A-91EA-4F1F-A615-899D28E0CA96}" type="presParOf" srcId="{22594CB5-3B98-462D-9772-FB26B9E757C4}" destId="{969FB217-0BF8-4EFC-A897-9F054B8A9FA9}" srcOrd="2" destOrd="0" presId="urn:microsoft.com/office/officeart/2018/2/layout/IconVerticalSolidList"/>
    <dgm:cxn modelId="{5D70260F-813A-4DB1-9B65-6D7694CA61F8}" type="presParOf" srcId="{22594CB5-3B98-462D-9772-FB26B9E757C4}" destId="{674686E5-9263-4E91-BCAC-EB266F1AE61D}" srcOrd="3" destOrd="0" presId="urn:microsoft.com/office/officeart/2018/2/layout/IconVerticalSolidList"/>
    <dgm:cxn modelId="{E9CA2FB6-D8FF-4B31-9ADA-46BD4FE41951}" type="presParOf" srcId="{183EF1E5-0970-4199-AD2D-D22E7DB597BD}" destId="{924C250C-39F3-41C9-9193-F7B164335255}" srcOrd="1" destOrd="0" presId="urn:microsoft.com/office/officeart/2018/2/layout/IconVerticalSolidList"/>
    <dgm:cxn modelId="{E8AC61FE-6DAD-44CD-9C6D-540F62DB1C80}" type="presParOf" srcId="{183EF1E5-0970-4199-AD2D-D22E7DB597BD}" destId="{F2733C24-D439-4AEA-BBE4-62969933F15B}" srcOrd="2" destOrd="0" presId="urn:microsoft.com/office/officeart/2018/2/layout/IconVerticalSolidList"/>
    <dgm:cxn modelId="{315B14CC-83FB-4FAA-8BCD-AFC8A69153B7}" type="presParOf" srcId="{F2733C24-D439-4AEA-BBE4-62969933F15B}" destId="{947C727B-6615-4A8A-BD6C-7DB497672836}" srcOrd="0" destOrd="0" presId="urn:microsoft.com/office/officeart/2018/2/layout/IconVerticalSolidList"/>
    <dgm:cxn modelId="{B30F121E-7C5F-45CE-B53D-DC279C748080}" type="presParOf" srcId="{F2733C24-D439-4AEA-BBE4-62969933F15B}" destId="{08794ADF-1C12-4098-88A6-28211DB6A1B4}" srcOrd="1" destOrd="0" presId="urn:microsoft.com/office/officeart/2018/2/layout/IconVerticalSolidList"/>
    <dgm:cxn modelId="{7B10C1E7-480B-4033-855F-8186C655F17C}" type="presParOf" srcId="{F2733C24-D439-4AEA-BBE4-62969933F15B}" destId="{B15E7D31-57AB-44C6-9A14-ECF456915B56}" srcOrd="2" destOrd="0" presId="urn:microsoft.com/office/officeart/2018/2/layout/IconVerticalSolidList"/>
    <dgm:cxn modelId="{85B2CFBA-7499-4349-BF4D-30AE587D49CE}" type="presParOf" srcId="{F2733C24-D439-4AEA-BBE4-62969933F15B}" destId="{2DCCD971-0376-4390-95A7-D5C77BA0C3E2}" srcOrd="3" destOrd="0" presId="urn:microsoft.com/office/officeart/2018/2/layout/IconVerticalSolidList"/>
    <dgm:cxn modelId="{EC380338-E2B0-4F76-94F9-99E3A8BE686A}" type="presParOf" srcId="{183EF1E5-0970-4199-AD2D-D22E7DB597BD}" destId="{3DB2E271-A7FE-4A85-9378-FB5F7DB6FE21}" srcOrd="3" destOrd="0" presId="urn:microsoft.com/office/officeart/2018/2/layout/IconVerticalSolidList"/>
    <dgm:cxn modelId="{15F8E4C4-B4A3-4541-B6CF-756CB337953C}" type="presParOf" srcId="{183EF1E5-0970-4199-AD2D-D22E7DB597BD}" destId="{F1546642-B04E-4E59-AC82-6588C4E0DB73}" srcOrd="4" destOrd="0" presId="urn:microsoft.com/office/officeart/2018/2/layout/IconVerticalSolidList"/>
    <dgm:cxn modelId="{7D2542EC-5413-4F1B-BB18-572776096EAE}" type="presParOf" srcId="{F1546642-B04E-4E59-AC82-6588C4E0DB73}" destId="{6F1D848A-7F04-4F6A-AAF8-1B9E3864A5DB}" srcOrd="0" destOrd="0" presId="urn:microsoft.com/office/officeart/2018/2/layout/IconVerticalSolidList"/>
    <dgm:cxn modelId="{F646A58F-A43E-48C1-A729-B5330E1643B7}" type="presParOf" srcId="{F1546642-B04E-4E59-AC82-6588C4E0DB73}" destId="{193CD643-9972-4B65-BFA4-F2474F9609A3}" srcOrd="1" destOrd="0" presId="urn:microsoft.com/office/officeart/2018/2/layout/IconVerticalSolidList"/>
    <dgm:cxn modelId="{7601631A-4948-4AF2-B7A7-24207B62862C}" type="presParOf" srcId="{F1546642-B04E-4E59-AC82-6588C4E0DB73}" destId="{131B8FB3-F6F0-4577-B17D-3E869260D484}" srcOrd="2" destOrd="0" presId="urn:microsoft.com/office/officeart/2018/2/layout/IconVerticalSolidList"/>
    <dgm:cxn modelId="{5D7992BD-4985-4088-8F10-F307C992DFE3}" type="presParOf" srcId="{F1546642-B04E-4E59-AC82-6588C4E0DB73}" destId="{BC683427-8B99-4DFD-89BC-D655DD1ED2D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95720D-B5CD-47A7-A40C-5215FABE2814}">
      <dsp:nvSpPr>
        <dsp:cNvPr id="0" name=""/>
        <dsp:cNvSpPr/>
      </dsp:nvSpPr>
      <dsp:spPr>
        <a:xfrm>
          <a:off x="0" y="594"/>
          <a:ext cx="6172199" cy="139212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A0A813-A43C-450F-82F8-C251D0448A70}">
      <dsp:nvSpPr>
        <dsp:cNvPr id="0" name=""/>
        <dsp:cNvSpPr/>
      </dsp:nvSpPr>
      <dsp:spPr>
        <a:xfrm>
          <a:off x="421117" y="313822"/>
          <a:ext cx="765668" cy="7656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686E5-9263-4E91-BCAC-EB266F1AE61D}">
      <dsp:nvSpPr>
        <dsp:cNvPr id="0" name=""/>
        <dsp:cNvSpPr/>
      </dsp:nvSpPr>
      <dsp:spPr>
        <a:xfrm>
          <a:off x="1607903" y="594"/>
          <a:ext cx="4564296" cy="1392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333" tIns="147333" rIns="147333" bIns="14733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/>
            <a:t>Voeg hier uw gewenste contactgegevens in: naam, e-mail,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 dirty="0"/>
        </a:p>
      </dsp:txBody>
      <dsp:txXfrm>
        <a:off x="1607903" y="594"/>
        <a:ext cx="4564296" cy="1392124"/>
      </dsp:txXfrm>
    </dsp:sp>
    <dsp:sp modelId="{947C727B-6615-4A8A-BD6C-7DB497672836}">
      <dsp:nvSpPr>
        <dsp:cNvPr id="0" name=""/>
        <dsp:cNvSpPr/>
      </dsp:nvSpPr>
      <dsp:spPr>
        <a:xfrm>
          <a:off x="0" y="1740750"/>
          <a:ext cx="6172199" cy="139212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794ADF-1C12-4098-88A6-28211DB6A1B4}">
      <dsp:nvSpPr>
        <dsp:cNvPr id="0" name=""/>
        <dsp:cNvSpPr/>
      </dsp:nvSpPr>
      <dsp:spPr>
        <a:xfrm>
          <a:off x="421117" y="2053978"/>
          <a:ext cx="765668" cy="7656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CCD971-0376-4390-95A7-D5C77BA0C3E2}">
      <dsp:nvSpPr>
        <dsp:cNvPr id="0" name=""/>
        <dsp:cNvSpPr/>
      </dsp:nvSpPr>
      <dsp:spPr>
        <a:xfrm>
          <a:off x="1607903" y="1740750"/>
          <a:ext cx="4564296" cy="1392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333" tIns="147333" rIns="147333" bIns="14733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Website, </a:t>
          </a:r>
          <a:r>
            <a:rPr lang="en-US" sz="2200" kern="1200" dirty="0" err="1"/>
            <a:t>telefoon</a:t>
          </a:r>
          <a:r>
            <a:rPr lang="en-US" sz="2200" kern="1200" dirty="0"/>
            <a:t>, social media</a:t>
          </a:r>
        </a:p>
      </dsp:txBody>
      <dsp:txXfrm>
        <a:off x="1607903" y="1740750"/>
        <a:ext cx="4564296" cy="1392124"/>
      </dsp:txXfrm>
    </dsp:sp>
    <dsp:sp modelId="{6F1D848A-7F04-4F6A-AAF8-1B9E3864A5DB}">
      <dsp:nvSpPr>
        <dsp:cNvPr id="0" name=""/>
        <dsp:cNvSpPr/>
      </dsp:nvSpPr>
      <dsp:spPr>
        <a:xfrm>
          <a:off x="0" y="3480905"/>
          <a:ext cx="6172199" cy="1392124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CD643-9972-4B65-BFA4-F2474F9609A3}">
      <dsp:nvSpPr>
        <dsp:cNvPr id="0" name=""/>
        <dsp:cNvSpPr/>
      </dsp:nvSpPr>
      <dsp:spPr>
        <a:xfrm>
          <a:off x="421117" y="3794133"/>
          <a:ext cx="765668" cy="765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683427-8B99-4DFD-89BC-D655DD1ED2DC}">
      <dsp:nvSpPr>
        <dsp:cNvPr id="0" name=""/>
        <dsp:cNvSpPr/>
      </dsp:nvSpPr>
      <dsp:spPr>
        <a:xfrm>
          <a:off x="1607903" y="3480905"/>
          <a:ext cx="4564296" cy="1392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333" tIns="147333" rIns="147333" bIns="14733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b="1" kern="1200">
              <a:latin typeface="+mn-lt"/>
              <a:ea typeface="+mn-ea"/>
              <a:cs typeface="+mn-cs"/>
            </a:rPr>
            <a:t>Plaats hier nog een belangrijke eind tip!</a:t>
          </a:r>
        </a:p>
      </dsp:txBody>
      <dsp:txXfrm>
        <a:off x="1607903" y="3480905"/>
        <a:ext cx="4564296" cy="1392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BD0ECE7F-5EB5-AD4C-B3CD-859AA4A9C1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DC41235-BD0E-B651-9F34-C5EB841C27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97F7ADB-7D29-4D16-B06D-653F3AA11637}" type="datetimeFigureOut">
              <a:rPr lang="nl-NL"/>
              <a:pPr>
                <a:defRPr/>
              </a:pPr>
              <a:t>15-1-25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1F18BCB2-A54E-370B-F6B4-59899EF08F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1D21D1CA-A01C-682C-FA75-6C9FE17DB4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Klikken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14F336-36DC-6D23-106A-B465A060E2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0F349CB-BF03-57D3-7217-5DC22A5883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AF2DF-FA0C-4B08-ADF1-26E80D98A65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jdelijke aanduiding voor dia-afbeelding 1">
            <a:extLst>
              <a:ext uri="{FF2B5EF4-FFF2-40B4-BE49-F238E27FC236}">
                <a16:creationId xmlns:a16="http://schemas.microsoft.com/office/drawing/2014/main" id="{AA83B9D9-0634-7918-78A8-1685523694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>
            <a:extLst>
              <a:ext uri="{FF2B5EF4-FFF2-40B4-BE49-F238E27FC236}">
                <a16:creationId xmlns:a16="http://schemas.microsoft.com/office/drawing/2014/main" id="{264F4D17-E3BB-AEF1-6B18-83FAA7B93D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>
            <a:extLst>
              <a:ext uri="{FF2B5EF4-FFF2-40B4-BE49-F238E27FC236}">
                <a16:creationId xmlns:a16="http://schemas.microsoft.com/office/drawing/2014/main" id="{599753AC-B87A-9712-2443-1677A08E5B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fld id="{21A72F81-E255-423F-B6FA-F5B3026E50B3}" type="slidenum">
              <a:rPr lang="nl-NL" altLang="nl-NL"/>
              <a:pPr/>
              <a:t>5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jdelijke aanduiding voor dia-afbeelding 1">
            <a:extLst>
              <a:ext uri="{FF2B5EF4-FFF2-40B4-BE49-F238E27FC236}">
                <a16:creationId xmlns:a16="http://schemas.microsoft.com/office/drawing/2014/main" id="{15A7B951-F8F4-7769-45BB-C3CE32143E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Tijdelijke aanduiding voor notities 2">
            <a:extLst>
              <a:ext uri="{FF2B5EF4-FFF2-40B4-BE49-F238E27FC236}">
                <a16:creationId xmlns:a16="http://schemas.microsoft.com/office/drawing/2014/main" id="{CE7585BC-7C6A-82E3-A78C-69D1E95025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6388" name="Tijdelijke aanduiding voor dianummer 3">
            <a:extLst>
              <a:ext uri="{FF2B5EF4-FFF2-40B4-BE49-F238E27FC236}">
                <a16:creationId xmlns:a16="http://schemas.microsoft.com/office/drawing/2014/main" id="{0A719565-55A5-9CDC-3FFF-D36EE85E88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fld id="{E6F3F4A1-44B2-4A07-B3EA-63416CD945D6}" type="slidenum">
              <a:rPr lang="nl-NL" altLang="nl-NL"/>
              <a:pPr/>
              <a:t>6</a:t>
            </a:fld>
            <a:endParaRPr lang="nl-NL" alt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7496FDC1-573F-BEBF-CF30-F9C2C4DC7265}"/>
              </a:ext>
            </a:extLst>
          </p:cNvPr>
          <p:cNvSpPr/>
          <p:nvPr/>
        </p:nvSpPr>
        <p:spPr>
          <a:xfrm>
            <a:off x="0" y="4763"/>
            <a:ext cx="12192000" cy="71755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94522A0-49D0-95FC-1F8D-51102EB745B4}"/>
              </a:ext>
            </a:extLst>
          </p:cNvPr>
          <p:cNvSpPr/>
          <p:nvPr/>
        </p:nvSpPr>
        <p:spPr>
          <a:xfrm>
            <a:off x="10480675" y="5956300"/>
            <a:ext cx="1711325" cy="109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6" name="Afbeelding 3" descr="Afbeelding met tekst, Lettertype, Graphics, grafische vormgeving&#10;&#10;Automatisch gegenereerde beschrijving">
            <a:extLst>
              <a:ext uri="{FF2B5EF4-FFF2-40B4-BE49-F238E27FC236}">
                <a16:creationId xmlns:a16="http://schemas.microsoft.com/office/drawing/2014/main" id="{13BA279A-4B24-A1C4-4A55-51ABEC9942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706938"/>
            <a:ext cx="777240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4" descr="Afbeelding met Graphics, grafische vormgeving, Lettertype, Kleurrijkheid&#10;&#10;Automatisch gegenereerde beschrijving">
            <a:extLst>
              <a:ext uri="{FF2B5EF4-FFF2-40B4-BE49-F238E27FC236}">
                <a16:creationId xmlns:a16="http://schemas.microsoft.com/office/drawing/2014/main" id="{E567AF80-ABA7-3707-DDC6-76612471D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6362700"/>
            <a:ext cx="138747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ndertitel 2">
            <a:extLst>
              <a:ext uri="{FF2B5EF4-FFF2-40B4-BE49-F238E27FC236}">
                <a16:creationId xmlns:a16="http://schemas.microsoft.com/office/drawing/2014/main" id="{C3556B12-97A5-B945-84CC-4FEC1A6EDE17}"/>
              </a:ext>
            </a:extLst>
          </p:cNvPr>
          <p:cNvSpPr txBox="1">
            <a:spLocks/>
          </p:cNvSpPr>
          <p:nvPr/>
        </p:nvSpPr>
        <p:spPr>
          <a:xfrm>
            <a:off x="7043738" y="6289675"/>
            <a:ext cx="9144000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r>
              <a:rPr lang="nl-NL" sz="1600" dirty="0">
                <a:solidFill>
                  <a:schemeClr val="bg1"/>
                </a:solidFill>
              </a:rPr>
              <a:t>Powered by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819BF839-9846-98DF-37DE-FBB6D36E2A9E}"/>
              </a:ext>
            </a:extLst>
          </p:cNvPr>
          <p:cNvSpPr/>
          <p:nvPr/>
        </p:nvSpPr>
        <p:spPr>
          <a:xfrm>
            <a:off x="8367713" y="517525"/>
            <a:ext cx="3125787" cy="109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623366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EE7300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08867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40AEC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4165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514174-8604-FB04-B97D-F0E23A63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59B82EF-B628-401C-96F6-862A3863D4FF}" type="datetimeFigureOut">
              <a:rPr lang="nl-NL"/>
              <a:pPr>
                <a:defRPr/>
              </a:pPr>
              <a:t>15-1-25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FFC74F-B080-B148-EC18-5026A72D9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7D224A-C9C9-5847-2639-AEC017E8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45FA53F-1954-428B-A211-131E00613A5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884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BAEEB4B-FEA3-4118-5251-38231DC5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9E94719-7B74-4475-AC43-8F184BD9A873}" type="datetimeFigureOut">
              <a:rPr lang="nl-NL"/>
              <a:pPr>
                <a:defRPr/>
              </a:pPr>
              <a:t>15-1-25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287041-6B02-3CFA-8D0F-EAE5B3D64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EE31FE0-86FC-2D30-4B74-BC5277926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A6E6CCC-DFA4-4346-BB84-C83D3E7EA5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680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842962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860628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5886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B21A0C3-BD82-99E6-05CD-8E1DA993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5D2E092-5DED-48BB-BE9A-1A6963E80737}" type="datetimeFigureOut">
              <a:rPr lang="nl-NL"/>
              <a:pPr>
                <a:defRPr/>
              </a:pPr>
              <a:t>15-1-25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07E6583-AF98-2F17-F431-D1C3045A6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D0B7966-BAF0-0833-DEA6-589BB916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3BDCC6-0858-4D2B-903E-BE43F23D188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5510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A2FB786-F087-CB3C-F220-F970B9DDA6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AE0477E-8ACC-4C1A-821E-DDA240A739A1}" type="datetimeFigureOut">
              <a:rPr lang="nl-NL"/>
              <a:pPr>
                <a:defRPr/>
              </a:pPr>
              <a:t>15-1-25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1F5A81F-523C-A2E1-E65B-4CBDB464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DFADADE-791E-1EAF-4775-9BB6EBC28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CA2583-E4CA-4DE9-B073-7A18ECE09A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803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43998E4-4F37-5214-1806-5A4F789F7D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38A0409-C062-4396-8F01-90FDC5E0846A}" type="datetimeFigureOut">
              <a:rPr lang="nl-NL"/>
              <a:pPr>
                <a:defRPr/>
              </a:pPr>
              <a:t>15-1-25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21F6467-4788-4A45-15D7-D31C271E7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1817E59-338B-62B1-1A6D-0A5701EA5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34D58A8-80A3-4E75-9B42-C348FA144C3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230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96C2A8C-1D6F-4F98-062B-512879FB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7078B8E-031B-4982-B68C-8EF3B5BF3EC0}" type="datetimeFigureOut">
              <a:rPr lang="nl-NL"/>
              <a:pPr>
                <a:defRPr/>
              </a:pPr>
              <a:t>15-1-25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5EA3366-D10A-FDE8-6BE4-091285C69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D17528E-6F6C-40BF-7254-40A384A9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DDD2988-027C-4AD1-BEAF-495E7BBB8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254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463F62D-6D0F-4011-BF85-1035C67A7D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6DB7517-E1FE-442E-B8BE-F78E44A9A5EC}" type="datetimeFigureOut">
              <a:rPr lang="nl-NL"/>
              <a:pPr>
                <a:defRPr/>
              </a:pPr>
              <a:t>15-1-25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AA5723D-727B-33CF-E238-44C98E4B6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F7426D9-C36A-2E02-5A84-0FFBB07D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EF8B7F9-B555-4215-96E4-C1992761D67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19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AAC686AA-32D4-428E-7B6A-9BC614A079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73FCBA7E-7EE7-57A9-45D5-20CB2B6E7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Klikken om de tekststijl van het model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pic>
        <p:nvPicPr>
          <p:cNvPr id="1028" name="Afbeelding 8" descr="Afbeelding met tekst, Lettertype, Graphics, grafische vormgeving&#10;&#10;Automatisch gegenereerde beschrijving">
            <a:extLst>
              <a:ext uri="{FF2B5EF4-FFF2-40B4-BE49-F238E27FC236}">
                <a16:creationId xmlns:a16="http://schemas.microsoft.com/office/drawing/2014/main" id="{0B655ADB-D121-BE51-F7A5-97F27E487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3225" y="6226175"/>
            <a:ext cx="22129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kstvak 12">
            <a:extLst>
              <a:ext uri="{FF2B5EF4-FFF2-40B4-BE49-F238E27FC236}">
                <a16:creationId xmlns:a16="http://schemas.microsoft.com/office/drawing/2014/main" id="{0C614B8B-4A77-D8A6-55AD-59175B808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6424613"/>
            <a:ext cx="137795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nl-NL" altLang="nl-NL" sz="1400">
                <a:solidFill>
                  <a:srgbClr val="EE7300"/>
                </a:solidFill>
              </a:rPr>
              <a:t>Powered by</a:t>
            </a:r>
          </a:p>
        </p:txBody>
      </p:sp>
      <p:pic>
        <p:nvPicPr>
          <p:cNvPr id="1030" name="Afbeelding 16" descr="Afbeelding met Graphics, grafische vormgeving, Lettertype, Kleurrijkheid&#10;&#10;Automatisch gegenereerde beschrijving">
            <a:extLst>
              <a:ext uri="{FF2B5EF4-FFF2-40B4-BE49-F238E27FC236}">
                <a16:creationId xmlns:a16="http://schemas.microsoft.com/office/drawing/2014/main" id="{A2BFA2EE-A8AE-E27D-5ECA-9B1A7B785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288" y="6424613"/>
            <a:ext cx="1231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7" r:id="rId2"/>
    <p:sldLayoutId id="2147483688" r:id="rId3"/>
    <p:sldLayoutId id="2147483689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40AEC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40AEC3"/>
          </a:solidFill>
          <a:latin typeface="Aptos Display" panose="020B00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40AEC3"/>
          </a:solidFill>
          <a:latin typeface="Aptos Display" panose="020B00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40AEC3"/>
          </a:solidFill>
          <a:latin typeface="Aptos Display" panose="020B00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40AEC3"/>
          </a:solidFill>
          <a:latin typeface="Aptos Display" panose="020B00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40AEC3"/>
          </a:solidFill>
          <a:latin typeface="Aptos Display" panose="020B00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40AEC3"/>
          </a:solidFill>
          <a:latin typeface="Aptos Display" panose="020B00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40AEC3"/>
          </a:solidFill>
          <a:latin typeface="Aptos Display" panose="020B00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40AEC3"/>
          </a:solidFill>
          <a:latin typeface="Aptos Display" panose="020B00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94C93EF9-41D0-2649-96F9-1D3E6652D9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623888"/>
            <a:ext cx="9144000" cy="2387600"/>
          </a:xfrm>
        </p:spPr>
        <p:txBody>
          <a:bodyPr/>
          <a:lstStyle/>
          <a:p>
            <a:pPr eaLnBrk="1" hangingPunct="1"/>
            <a:endParaRPr lang="nl-NL" altLang="nl-NL"/>
          </a:p>
        </p:txBody>
      </p:sp>
      <p:sp>
        <p:nvSpPr>
          <p:cNvPr id="11267" name="Ondertitel 2">
            <a:extLst>
              <a:ext uri="{FF2B5EF4-FFF2-40B4-BE49-F238E27FC236}">
                <a16:creationId xmlns:a16="http://schemas.microsoft.com/office/drawing/2014/main" id="{B3C5D9D0-8205-0C51-FB1F-4F37871B28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089275"/>
            <a:ext cx="9144000" cy="1655763"/>
          </a:xfrm>
        </p:spPr>
        <p:txBody>
          <a:bodyPr/>
          <a:lstStyle/>
          <a:p>
            <a:pPr eaLnBrk="1" hangingPunct="1"/>
            <a:r>
              <a:rPr lang="nl-NL" altLang="nl-NL"/>
              <a:t>Naam Spreker 1</a:t>
            </a:r>
          </a:p>
          <a:p>
            <a:pPr eaLnBrk="1" hangingPunct="1"/>
            <a:r>
              <a:rPr lang="nl-NL" altLang="nl-NL"/>
              <a:t>Naam Spreker 2</a:t>
            </a:r>
          </a:p>
          <a:p>
            <a:pPr eaLnBrk="1" hangingPunct="1"/>
            <a:r>
              <a:rPr lang="nl-NL" altLang="nl-NL"/>
              <a:t>Naam Moderator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>
            <a:extLst>
              <a:ext uri="{FF2B5EF4-FFF2-40B4-BE49-F238E27FC236}">
                <a16:creationId xmlns:a16="http://schemas.microsoft.com/office/drawing/2014/main" id="{2B7AE751-1AC9-B8C7-5264-0038ADA931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Welkom &amp; praktische info</a:t>
            </a:r>
          </a:p>
        </p:txBody>
      </p:sp>
      <p:sp>
        <p:nvSpPr>
          <p:cNvPr id="11266" name="Tijdelijke aanduiding voor inhoud 2">
            <a:extLst>
              <a:ext uri="{FF2B5EF4-FFF2-40B4-BE49-F238E27FC236}">
                <a16:creationId xmlns:a16="http://schemas.microsoft.com/office/drawing/2014/main" id="{B8659DE9-BC9B-55DB-B5FD-6F122D85C7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altLang="nl-NL" dirty="0"/>
              <a:t>Let op: zet uw </a:t>
            </a:r>
            <a:r>
              <a:rPr lang="nl-NL" altLang="nl-NL" b="1" dirty="0"/>
              <a:t>microfoon uit</a:t>
            </a:r>
            <a:r>
              <a:rPr lang="nl-NL" altLang="nl-NL" dirty="0"/>
              <a:t>!</a:t>
            </a:r>
          </a:p>
          <a:p>
            <a:pPr eaLnBrk="1" hangingPunct="1">
              <a:defRPr/>
            </a:pPr>
            <a:r>
              <a:rPr lang="nl-NL" altLang="nl-NL" dirty="0"/>
              <a:t>Dit </a:t>
            </a:r>
            <a:r>
              <a:rPr lang="nl-NL" altLang="nl-NL" dirty="0" err="1"/>
              <a:t>webinar</a:t>
            </a:r>
            <a:r>
              <a:rPr lang="nl-NL" altLang="nl-NL" dirty="0"/>
              <a:t> wordt opgenomen</a:t>
            </a:r>
          </a:p>
          <a:p>
            <a:pPr eaLnBrk="1" hangingPunct="1">
              <a:defRPr/>
            </a:pPr>
            <a:endParaRPr lang="nl-NL" altLang="nl-NL" dirty="0"/>
          </a:p>
          <a:p>
            <a:pPr eaLnBrk="1" hangingPunct="1">
              <a:defRPr/>
            </a:pPr>
            <a:r>
              <a:rPr lang="nl-NL" altLang="nl-NL" b="1" dirty="0"/>
              <a:t>Vragen</a:t>
            </a:r>
            <a:r>
              <a:rPr lang="nl-NL" altLang="nl-NL" dirty="0"/>
              <a:t>, opmerkingen en tips </a:t>
            </a:r>
            <a:r>
              <a:rPr lang="nl-NL" altLang="nl-NL" b="1" dirty="0"/>
              <a:t>graag via de chat</a:t>
            </a:r>
            <a:r>
              <a:rPr lang="nl-NL" altLang="nl-NL" dirty="0"/>
              <a:t>!  </a:t>
            </a:r>
          </a:p>
          <a:p>
            <a:pPr eaLnBrk="1" hangingPunct="1">
              <a:defRPr/>
            </a:pPr>
            <a:endParaRPr lang="nl-NL" altLang="nl-NL" dirty="0"/>
          </a:p>
          <a:p>
            <a:pPr eaLnBrk="1" hangingPunct="1">
              <a:defRPr/>
            </a:pPr>
            <a:r>
              <a:rPr lang="nl-NL" altLang="nl-NL" dirty="0"/>
              <a:t>Niet voldoende tijd voor vragen? Neem nadien contact op met de spreker(s)!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altLang="nl-NL" sz="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nl-NL" altLang="nl-NL" dirty="0"/>
              <a:t>Veel (winter) </a:t>
            </a:r>
            <a:r>
              <a:rPr lang="nl-NL" altLang="nl-NL" b="1" dirty="0"/>
              <a:t>inspiratie plezier</a:t>
            </a:r>
            <a:r>
              <a:rPr lang="nl-NL" altLang="nl-NL" dirty="0"/>
              <a:t>!</a:t>
            </a:r>
          </a:p>
        </p:txBody>
      </p:sp>
      <p:pic>
        <p:nvPicPr>
          <p:cNvPr id="12292" name="Afbeelding 2">
            <a:extLst>
              <a:ext uri="{FF2B5EF4-FFF2-40B4-BE49-F238E27FC236}">
                <a16:creationId xmlns:a16="http://schemas.microsoft.com/office/drawing/2014/main" id="{43854689-69A5-8203-831B-C9D310C11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838" y="2771775"/>
            <a:ext cx="9191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C26538FA-9BD9-D3EA-E2AE-BA18FC48D4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altLang="nl-NL"/>
          </a:p>
        </p:txBody>
      </p:sp>
      <p:sp>
        <p:nvSpPr>
          <p:cNvPr id="13315" name="Tijdelijke aanduiding voor inhoud 2">
            <a:extLst>
              <a:ext uri="{FF2B5EF4-FFF2-40B4-BE49-F238E27FC236}">
                <a16:creationId xmlns:a16="http://schemas.microsoft.com/office/drawing/2014/main" id="{E9FA9C26-CED5-D185-6681-3AE8629B08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5464ACD9-5FA0-133D-537E-2CAF0877A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nl-NL" altLang="nl-NL"/>
          </a:p>
        </p:txBody>
      </p:sp>
      <p:sp>
        <p:nvSpPr>
          <p:cNvPr id="14339" name="Tijdelijke aanduiding voor inhoud 2">
            <a:extLst>
              <a:ext uri="{FF2B5EF4-FFF2-40B4-BE49-F238E27FC236}">
                <a16:creationId xmlns:a16="http://schemas.microsoft.com/office/drawing/2014/main" id="{EA6764B0-9729-F4B1-D920-9BC97A2FC5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nl-NL" alt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>
            <a:extLst>
              <a:ext uri="{FF2B5EF4-FFF2-40B4-BE49-F238E27FC236}">
                <a16:creationId xmlns:a16="http://schemas.microsoft.com/office/drawing/2014/main" id="{59998784-AFD9-5105-EE5E-73B1118EC6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b="1"/>
              <a:t>Bedankt &amp; tot snel!</a:t>
            </a:r>
            <a:br>
              <a:rPr lang="nl-NL" altLang="nl-NL" b="1"/>
            </a:br>
            <a:endParaRPr lang="nl-NL" altLang="nl-NL" sz="2000" b="1"/>
          </a:p>
        </p:txBody>
      </p:sp>
      <p:sp>
        <p:nvSpPr>
          <p:cNvPr id="15363" name="Tijdelijke aanduiding voor afbeelding 2">
            <a:extLst>
              <a:ext uri="{FF2B5EF4-FFF2-40B4-BE49-F238E27FC236}">
                <a16:creationId xmlns:a16="http://schemas.microsoft.com/office/drawing/2014/main" id="{62EB74C0-9E7E-9DDE-EACE-419C02F42B93}"/>
              </a:ext>
            </a:extLst>
          </p:cNvPr>
          <p:cNvSpPr>
            <a:spLocks noGrp="1" noChangeArrowheads="1" noTextEdit="1"/>
          </p:cNvSpPr>
          <p:nvPr>
            <p:ph type="pic" idx="1"/>
          </p:nvPr>
        </p:nvSpPr>
        <p:spPr>
          <a:xfrm>
            <a:off x="839788" y="3563938"/>
            <a:ext cx="4203700" cy="180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5364" name="Tijdelijke aanduiding voor tekst 3">
            <a:extLst>
              <a:ext uri="{FF2B5EF4-FFF2-40B4-BE49-F238E27FC236}">
                <a16:creationId xmlns:a16="http://schemas.microsoft.com/office/drawing/2014/main" id="{5D2FE56B-BDB8-29CD-4063-4AAA98918B9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839788" y="2057400"/>
            <a:ext cx="3706812" cy="3309938"/>
          </a:xfrm>
        </p:spPr>
        <p:txBody>
          <a:bodyPr/>
          <a:lstStyle/>
          <a:p>
            <a:pPr eaLnBrk="1" hangingPunct="1"/>
            <a:r>
              <a:rPr lang="nl-NL" altLang="nl-NL"/>
              <a:t>Voeg hier uw gewenste contactgegevens in: naam, e-mail, tel, website, social media </a:t>
            </a:r>
          </a:p>
          <a:p>
            <a:pPr eaLnBrk="1" hangingPunct="1"/>
            <a:r>
              <a:rPr lang="nl-NL" altLang="nl-NL"/>
              <a:t>Of voeg hieronder een afbeelding van uw visite kaartje (tip!)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0571B3F-8266-5EFA-F8B0-6FA9093AF868}"/>
              </a:ext>
            </a:extLst>
          </p:cNvPr>
          <p:cNvSpPr txBox="1"/>
          <p:nvPr/>
        </p:nvSpPr>
        <p:spPr>
          <a:xfrm>
            <a:off x="5262563" y="1212850"/>
            <a:ext cx="6565900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2400" dirty="0">
                <a:latin typeface="+mj-lt"/>
              </a:rPr>
              <a:t>Plaats hier nog een belangrijke eind tip!</a:t>
            </a:r>
          </a:p>
          <a:p>
            <a:pPr>
              <a:defRPr/>
            </a:pPr>
            <a:endParaRPr lang="nl-NL" sz="2400" dirty="0">
              <a:latin typeface="+mj-lt"/>
            </a:endParaRPr>
          </a:p>
          <a:p>
            <a:pPr>
              <a:defRPr/>
            </a:pPr>
            <a:r>
              <a:rPr lang="nl-NL" sz="2400" dirty="0">
                <a:latin typeface="+mj-lt"/>
              </a:rPr>
              <a:t>Voeg desgewenst linken toe naar meer informatie</a:t>
            </a:r>
          </a:p>
          <a:p>
            <a:pPr>
              <a:defRPr/>
            </a:pPr>
            <a:endParaRPr lang="nl-NL" sz="2400" dirty="0">
              <a:latin typeface="+mj-lt"/>
            </a:endParaRPr>
          </a:p>
          <a:p>
            <a:pPr>
              <a:defRPr/>
            </a:pPr>
            <a:r>
              <a:rPr lang="nl-NL" sz="2400" dirty="0">
                <a:latin typeface="+mj-lt"/>
              </a:rPr>
              <a:t>Vraag desgewenst deelnemers contact gegevens  achter te laten via de chat</a:t>
            </a:r>
          </a:p>
          <a:p>
            <a:pPr>
              <a:defRPr/>
            </a:pPr>
            <a:endParaRPr lang="nl-NL" sz="2400" dirty="0">
              <a:latin typeface="+mj-lt"/>
            </a:endParaRPr>
          </a:p>
          <a:p>
            <a:pPr>
              <a:defRPr/>
            </a:pPr>
            <a:r>
              <a:rPr lang="nl-NL" sz="2400" dirty="0">
                <a:latin typeface="+mj-lt"/>
              </a:rPr>
              <a:t>Chat blijft beschikbaar staan in Teams app en nadien kan contact worden gelegd.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>
            <a:extLst>
              <a:ext uri="{FF2B5EF4-FFF2-40B4-BE49-F238E27FC236}">
                <a16:creationId xmlns:a16="http://schemas.microsoft.com/office/drawing/2014/main" id="{CCC374EB-0A75-08CC-8A4A-0E8BEFA861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r>
              <a:rPr lang="nl-NL" altLang="nl-NL" b="1" kern="1200">
                <a:latin typeface="+mj-lt"/>
                <a:ea typeface="+mj-ea"/>
                <a:cs typeface="+mj-cs"/>
              </a:rPr>
              <a:t>Bedankt &amp; tot snel!</a:t>
            </a:r>
            <a:br>
              <a:rPr lang="nl-NL" altLang="nl-NL" b="1" kern="1200">
                <a:latin typeface="+mj-lt"/>
                <a:ea typeface="+mj-ea"/>
                <a:cs typeface="+mj-cs"/>
              </a:rPr>
            </a:br>
            <a:endParaRPr lang="nl-NL" altLang="nl-NL" b="1" kern="1200">
              <a:latin typeface="+mj-lt"/>
              <a:ea typeface="+mj-ea"/>
              <a:cs typeface="+mj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73513EF-ADEF-3FC2-43AE-DEE1D8F2C3A6}"/>
              </a:ext>
            </a:extLst>
          </p:cNvPr>
          <p:cNvSpPr txBox="1"/>
          <p:nvPr/>
        </p:nvSpPr>
        <p:spPr bwMode="auto"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1000"/>
              </a:spcBef>
              <a:defRPr/>
            </a:pPr>
            <a:endParaRPr lang="nl-NL" sz="1600" kern="12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nl-NL" sz="1600" kern="1200" dirty="0">
                <a:latin typeface="+mn-lt"/>
                <a:ea typeface="+mn-ea"/>
                <a:cs typeface="+mn-cs"/>
              </a:rPr>
              <a:t>Voeg desgewenst linken toe naar meer informatie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defRPr/>
            </a:pPr>
            <a:endParaRPr lang="nl-NL" sz="1600" kern="1200" dirty="0"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nl-NL" sz="1600" kern="1200" dirty="0">
                <a:latin typeface="+mn-lt"/>
                <a:ea typeface="+mn-ea"/>
                <a:cs typeface="+mn-cs"/>
              </a:rPr>
              <a:t>Vraag desgewenst deelnemers contact gegevens  achter te laten via de chat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nl-NL" sz="1600" kern="1200" dirty="0">
                <a:latin typeface="+mn-lt"/>
                <a:ea typeface="+mn-ea"/>
                <a:cs typeface="+mn-cs"/>
              </a:rPr>
              <a:t>Chat blijft beschikbaar staan in Teams app en nadien kan contact worden gelegd.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nl-NL" sz="1600" kern="1200">
                <a:latin typeface="+mn-lt"/>
                <a:ea typeface="+mn-ea"/>
                <a:cs typeface="+mn-cs"/>
              </a:rPr>
              <a:t>Of voeg hieronder een afbeelding van uw visite kaartje (tip!)</a:t>
            </a:r>
          </a:p>
          <a:p>
            <a:pPr eaLnBrk="1" hangingPunct="1">
              <a:lnSpc>
                <a:spcPct val="90000"/>
              </a:lnSpc>
              <a:spcBef>
                <a:spcPts val="1000"/>
              </a:spcBef>
              <a:defRPr/>
            </a:pPr>
            <a:endParaRPr lang="nl-NL" sz="1600" kern="1200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5366" name="Tijdelijke aanduiding voor tekst 3">
            <a:extLst>
              <a:ext uri="{FF2B5EF4-FFF2-40B4-BE49-F238E27FC236}">
                <a16:creationId xmlns:a16="http://schemas.microsoft.com/office/drawing/2014/main" id="{F7C4E3A6-0097-A551-FBB4-792CA0430F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4055226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interwebinars  -  Alleen-lezen  -  Compatibiliteitsmodus" id="{40BE93B1-89BE-4035-9922-93E461C871F9}" vid="{20511FAB-B155-43BC-95F6-F9AC03925B85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CF623CF4A0A74DA0EE44DD334A54C1" ma:contentTypeVersion="14" ma:contentTypeDescription="Een nieuw document maken." ma:contentTypeScope="" ma:versionID="81d1da442039df1d18aaf00c8d71ec2a">
  <xsd:schema xmlns:xsd="http://www.w3.org/2001/XMLSchema" xmlns:xs="http://www.w3.org/2001/XMLSchema" xmlns:p="http://schemas.microsoft.com/office/2006/metadata/properties" xmlns:ns2="fb750dbb-67c0-438a-9309-8714c9ba40ec" xmlns:ns3="7c90114f-7510-49ec-8959-92057c91b00a" targetNamespace="http://schemas.microsoft.com/office/2006/metadata/properties" ma:root="true" ma:fieldsID="e5182bda8039f2019571315dff9c7b8e" ns2:_="" ns3:_="">
    <xsd:import namespace="fb750dbb-67c0-438a-9309-8714c9ba40ec"/>
    <xsd:import namespace="7c90114f-7510-49ec-8959-92057c91b0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750dbb-67c0-438a-9309-8714c9ba40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Afbeeldingtags" ma:readOnly="false" ma:fieldId="{5cf76f15-5ced-4ddc-b409-7134ff3c332f}" ma:taxonomyMulti="true" ma:sspId="6f581925-e219-4888-b208-ae21e3427b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0114f-7510-49ec-8959-92057c91b0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a2eee24-7393-499b-84f0-c5a712fa2cd1}" ma:internalName="TaxCatchAll" ma:showField="CatchAllData" ma:web="7c90114f-7510-49ec-8959-92057c91b0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750dbb-67c0-438a-9309-8714c9ba40ec">
      <Terms xmlns="http://schemas.microsoft.com/office/infopath/2007/PartnerControls"/>
    </lcf76f155ced4ddcb4097134ff3c332f>
    <TaxCatchAll xmlns="7c90114f-7510-49ec-8959-92057c91b00a" xsi:nil="true"/>
  </documentManagement>
</p:properties>
</file>

<file path=customXml/itemProps1.xml><?xml version="1.0" encoding="utf-8"?>
<ds:datastoreItem xmlns:ds="http://schemas.openxmlformats.org/officeDocument/2006/customXml" ds:itemID="{C876F77D-6922-4186-8998-B643404215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117109-2534-494F-97C4-F5FDC93CE78D}"/>
</file>

<file path=customXml/itemProps3.xml><?xml version="1.0" encoding="utf-8"?>
<ds:datastoreItem xmlns:ds="http://schemas.openxmlformats.org/officeDocument/2006/customXml" ds:itemID="{CCA723D7-EC41-4A9B-9B70-21AEEBE51E5F}"/>
</file>

<file path=docProps/app.xml><?xml version="1.0" encoding="utf-8"?>
<Properties xmlns="http://schemas.openxmlformats.org/officeDocument/2006/extended-properties" xmlns:vt="http://schemas.openxmlformats.org/officeDocument/2006/docPropsVTypes">
  <Template>Winterwebinars_sjabloon</Template>
  <TotalTime>10</TotalTime>
  <Words>209</Words>
  <Application>Microsoft Office PowerPoint</Application>
  <PresentationFormat>Breedbeeld</PresentationFormat>
  <Paragraphs>34</Paragraphs>
  <Slides>6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Aptos</vt:lpstr>
      <vt:lpstr>Arial</vt:lpstr>
      <vt:lpstr>Aptos Display</vt:lpstr>
      <vt:lpstr>Kantoorthema</vt:lpstr>
      <vt:lpstr>PowerPoint-presentatie</vt:lpstr>
      <vt:lpstr>Welkom &amp; praktische info</vt:lpstr>
      <vt:lpstr>PowerPoint-presentatie</vt:lpstr>
      <vt:lpstr>PowerPoint-presentatie</vt:lpstr>
      <vt:lpstr>Bedankt &amp; tot snel! </vt:lpstr>
      <vt:lpstr>Bedankt &amp; tot snel!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Geertje Schlaman-Kok | Bio Academy</dc:creator>
  <cp:lastModifiedBy>Geertje Schlaman-Kok | Bio Academy</cp:lastModifiedBy>
  <cp:revision>1</cp:revision>
  <dcterms:created xsi:type="dcterms:W3CDTF">2025-01-15T22:14:06Z</dcterms:created>
  <dcterms:modified xsi:type="dcterms:W3CDTF">2025-01-15T22:24:57Z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0x01010068CF623CF4A0A74DA0EE44DD334A54C1</vt:lpwstr>
  </property>
</Properties>
</file>