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B9D8"/>
    <a:srgbClr val="A9E6FB"/>
    <a:srgbClr val="F3A716"/>
    <a:srgbClr val="2BA162"/>
    <a:srgbClr val="8CD8F2"/>
    <a:srgbClr val="83D0EC"/>
    <a:srgbClr val="8BC7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95"/>
    <p:restoredTop sz="96121"/>
  </p:normalViewPr>
  <p:slideViewPr>
    <p:cSldViewPr snapToGrid="0" snapToObjects="1">
      <p:cViewPr varScale="1">
        <p:scale>
          <a:sx n="118" d="100"/>
          <a:sy n="118" d="100"/>
        </p:scale>
        <p:origin x="21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97" d="100"/>
          <a:sy n="97" d="100"/>
        </p:scale>
        <p:origin x="3120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E7C7AC-1ECF-084C-93CA-A893EE8A7B00}" type="datetimeFigureOut">
              <a:rPr lang="nl-NL" smtClean="0"/>
              <a:t>11-01-2024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23067-DED5-2E4B-A981-D8D895D0E5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924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623067-DED5-2E4B-A981-D8D895D0E5BA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4128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623067-DED5-2E4B-A981-D8D895D0E5BA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64328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623067-DED5-2E4B-A981-D8D895D0E5BA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67989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623067-DED5-2E4B-A981-D8D895D0E5BA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2345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bg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92000">
              <a:schemeClr val="accent2">
                <a:lumMod val="0"/>
                <a:lumOff val="100000"/>
              </a:schemeClr>
            </a:gs>
            <a:gs pos="43000">
              <a:srgbClr val="F3A716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 10">
            <a:extLst>
              <a:ext uri="{FF2B5EF4-FFF2-40B4-BE49-F238E27FC236}">
                <a16:creationId xmlns:a16="http://schemas.microsoft.com/office/drawing/2014/main" id="{1F2C3AB1-4D8C-6A44-945A-8C7BDF14700A}"/>
              </a:ext>
            </a:extLst>
          </p:cNvPr>
          <p:cNvSpPr/>
          <p:nvPr userDrawn="1"/>
        </p:nvSpPr>
        <p:spPr>
          <a:xfrm>
            <a:off x="0" y="-564275"/>
            <a:ext cx="12192000" cy="7422275"/>
          </a:xfrm>
          <a:prstGeom prst="rect">
            <a:avLst/>
          </a:prstGeom>
          <a:gradFill flip="none" rotWithShape="1">
            <a:gsLst>
              <a:gs pos="100000">
                <a:srgbClr val="66B9D8"/>
              </a:gs>
              <a:gs pos="100000">
                <a:srgbClr val="F3A716"/>
              </a:gs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0">
            <a:solidFill>
              <a:srgbClr val="8CD8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F3A716"/>
              </a:solidFill>
            </a:endParaRP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A45D2AC3-F3E5-7744-A628-5D48D95AF38A}"/>
              </a:ext>
            </a:extLst>
          </p:cNvPr>
          <p:cNvSpPr txBox="1"/>
          <p:nvPr userDrawn="1"/>
        </p:nvSpPr>
        <p:spPr>
          <a:xfrm>
            <a:off x="1197768" y="1112343"/>
            <a:ext cx="10101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A0E3DD14-41D7-9C49-AE82-F192826AC100}"/>
              </a:ext>
            </a:extLst>
          </p:cNvPr>
          <p:cNvSpPr txBox="1"/>
          <p:nvPr userDrawn="1"/>
        </p:nvSpPr>
        <p:spPr>
          <a:xfrm>
            <a:off x="1197767" y="2022131"/>
            <a:ext cx="101012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id="{EBA9ECC2-015C-244D-77BF-D976752AE197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5943600" y="3276600"/>
            <a:ext cx="3130826" cy="3130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030" name="Picture 6" descr="Deelname Skal aan Biokennisweek 2024">
            <a:extLst>
              <a:ext uri="{FF2B5EF4-FFF2-40B4-BE49-F238E27FC236}">
                <a16:creationId xmlns:a16="http://schemas.microsoft.com/office/drawing/2014/main" id="{D2AB267B-2F32-83A5-5E11-0FA95A7A5FB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0579" y="3581076"/>
            <a:ext cx="4050062" cy="1776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Afbeelding 6" descr="Afbeelding met tekst, teken&#10;&#10;Automatisch gegenereerde beschrijving">
            <a:extLst>
              <a:ext uri="{FF2B5EF4-FFF2-40B4-BE49-F238E27FC236}">
                <a16:creationId xmlns:a16="http://schemas.microsoft.com/office/drawing/2014/main" id="{F95E2EEE-8291-09D3-2CE6-5D9251460BF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295316" y="5733065"/>
            <a:ext cx="3535325" cy="896082"/>
          </a:xfrm>
          <a:prstGeom prst="rect">
            <a:avLst/>
          </a:prstGeom>
        </p:spPr>
      </p:pic>
      <p:pic>
        <p:nvPicPr>
          <p:cNvPr id="9" name="Graphic 8" descr="Luidspreker dempen met effen opvulling">
            <a:extLst>
              <a:ext uri="{FF2B5EF4-FFF2-40B4-BE49-F238E27FC236}">
                <a16:creationId xmlns:a16="http://schemas.microsoft.com/office/drawing/2014/main" id="{A2B73CC6-D8D3-4BC4-D663-94B9B9DC3E6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74254" y="5745657"/>
            <a:ext cx="914400" cy="914400"/>
          </a:xfrm>
          <a:prstGeom prst="rect">
            <a:avLst/>
          </a:prstGeom>
        </p:spPr>
      </p:pic>
      <p:sp>
        <p:nvSpPr>
          <p:cNvPr id="10" name="Tekstvak 9">
            <a:extLst>
              <a:ext uri="{FF2B5EF4-FFF2-40B4-BE49-F238E27FC236}">
                <a16:creationId xmlns:a16="http://schemas.microsoft.com/office/drawing/2014/main" id="{107C2A4F-DF74-1770-C612-05AC3FF186FB}"/>
              </a:ext>
            </a:extLst>
          </p:cNvPr>
          <p:cNvSpPr txBox="1"/>
          <p:nvPr userDrawn="1"/>
        </p:nvSpPr>
        <p:spPr>
          <a:xfrm>
            <a:off x="1554985" y="6038094"/>
            <a:ext cx="3212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Let op: zet uw microfoon uit</a:t>
            </a:r>
          </a:p>
        </p:txBody>
      </p:sp>
    </p:spTree>
    <p:extLst>
      <p:ext uri="{BB962C8B-B14F-4D97-AF65-F5344CB8AC3E}">
        <p14:creationId xmlns:p14="http://schemas.microsoft.com/office/powerpoint/2010/main" val="404475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7BEC31-9C74-3C46-BC0E-FE5EC7A69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15F65C7-BA8B-034A-8EE6-029A1BB9C4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613A866-41CC-704A-A829-F7FEC67F52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FC08CD-32D1-C341-8A22-C7113E90FE89}" type="datetimeFigureOut">
              <a:rPr lang="nl-NL" smtClean="0"/>
              <a:t>11-01-2024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7BC9E0A-0D50-2643-B93B-EA402C4A0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E5A2F12-F460-DC43-8277-9BAE05B4E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1616B3-0E80-B846-81F8-2471213C44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1141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F0A26C99-3085-9948-8196-345DF1F6BF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CE68596-C952-9041-B6ED-1F2EC2D318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AE76DC3-335A-F44E-83B3-E103B01E45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FC08CD-32D1-C341-8A22-C7113E90FE89}" type="datetimeFigureOut">
              <a:rPr lang="nl-NL" smtClean="0"/>
              <a:t>11-01-2024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760DF57-0915-2448-B968-9EEE0C73A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AAF2B1B-2853-ED4A-9375-77A789E89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1616B3-0E80-B846-81F8-2471213C44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7570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5086E1-20ED-A344-B529-AA4029C5D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2B5F80-81D1-CC48-85C7-FA298AECB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pic>
        <p:nvPicPr>
          <p:cNvPr id="5" name="Graphic 4" descr="Luidspreker dempen met effen opvulling">
            <a:extLst>
              <a:ext uri="{FF2B5EF4-FFF2-40B4-BE49-F238E27FC236}">
                <a16:creationId xmlns:a16="http://schemas.microsoft.com/office/drawing/2014/main" id="{9A940FE9-5A26-2F4C-3A8D-0BB77D2C7BC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8773" y="5955721"/>
            <a:ext cx="566243" cy="566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563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AD092B-A78B-464D-A40E-C704C8691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BD19045-163B-B940-9AB0-E8FF30AA23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8508082-60D4-9A4D-A6AC-A2B3620162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FC08CD-32D1-C341-8A22-C7113E90FE89}" type="datetimeFigureOut">
              <a:rPr lang="nl-NL" smtClean="0"/>
              <a:t>11-01-2024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5FFE9CB-21CF-8E46-9ED4-A14E52685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C5B8765-5A55-484E-A2E7-B80174FA5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1616B3-0E80-B846-81F8-2471213C44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3856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C12BC4-7069-484E-9E58-2A347370F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3DE6C95-4474-2740-9E3A-E3A1CAA432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0E0D82F-8A6E-974D-8E03-91981ECAE6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8BB3501-52ED-324C-B51F-E5369BF4B45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FC08CD-32D1-C341-8A22-C7113E90FE89}" type="datetimeFigureOut">
              <a:rPr lang="nl-NL" smtClean="0"/>
              <a:t>11-01-2024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BBED03A-39BA-214C-B4CC-A9EB5A27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71FA9B8-EB0F-5D48-9BE8-45B6CF883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1616B3-0E80-B846-81F8-2471213C44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8464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038C70-A2E6-3E4A-B36D-45F56BF9F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189A8BA-0B3D-DB46-A5DC-243291FC90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9A9B338-F3FB-484F-BA39-66379770E7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F436D728-B983-BA4D-82AC-EDC1D35FAD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CC75844-75A2-D549-9482-BFBB977A8F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5A0A77D-B971-CF47-BBB3-A5AF803ADE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FC08CD-32D1-C341-8A22-C7113E90FE89}" type="datetimeFigureOut">
              <a:rPr lang="nl-NL" smtClean="0"/>
              <a:t>11-01-2024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4FB9FAFF-5D59-354C-9E74-9BE2E21EF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CCD325A0-88CB-E944-84F8-31440A2AD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1616B3-0E80-B846-81F8-2471213C44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1233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AC6944-2B9B-1A4C-B81F-2A5805EAD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EFAD7F2-49DC-6A4F-AD98-3D7272410E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FC08CD-32D1-C341-8A22-C7113E90FE89}" type="datetimeFigureOut">
              <a:rPr lang="nl-NL" smtClean="0"/>
              <a:t>11-01-2024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ED180A4-2F9F-E24D-86AF-D74FA9A67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6659D0E-D248-4442-B7B5-D21EF2573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1616B3-0E80-B846-81F8-2471213C44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346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628B8A6D-A60F-C54A-BCF0-B74E5BF44A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FC08CD-32D1-C341-8A22-C7113E90FE89}" type="datetimeFigureOut">
              <a:rPr lang="nl-NL" smtClean="0"/>
              <a:t>11-01-2024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68494AB-2227-DF45-838E-A998BA916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AD77362-896D-5341-B26B-C0DDDED6D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1616B3-0E80-B846-81F8-2471213C44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1175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4E3110-19F7-4C46-9EFF-20D9CDE21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9255BB5-0CA6-E44E-9F0C-85E79342BC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0C523EE-B866-9543-A1D1-F2406A5498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1F7AC74-5FB1-4640-A5B6-0923D271C4D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FC08CD-32D1-C341-8A22-C7113E90FE89}" type="datetimeFigureOut">
              <a:rPr lang="nl-NL" smtClean="0"/>
              <a:t>11-01-2024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A42A75A-6B97-7C41-8900-CD400BB5B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00BC438-B60E-6742-B744-26A949168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1616B3-0E80-B846-81F8-2471213C44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3396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85DC34-928B-3D42-82A7-1053EF643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91B5E3C-8E98-9C4F-AA04-594A4EA506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6420CE5-6E1A-B945-886A-18465492E8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9F8EA6A-ABEA-0741-B1BE-487CF4202D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FC08CD-32D1-C341-8A22-C7113E90FE89}" type="datetimeFigureOut">
              <a:rPr lang="nl-NL" smtClean="0"/>
              <a:t>11-01-2024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B016D1D-48FD-474D-9BB5-8F5BB05C5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0E6BDA6-176F-2C44-B456-371E25383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11616B3-0E80-B846-81F8-2471213C44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073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s://www.bioacademy.nl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2524EFA-8837-F346-B301-3E0F4F245722}"/>
              </a:ext>
            </a:extLst>
          </p:cNvPr>
          <p:cNvSpPr/>
          <p:nvPr userDrawn="1"/>
        </p:nvSpPr>
        <p:spPr>
          <a:xfrm>
            <a:off x="0" y="5684520"/>
            <a:ext cx="12192000" cy="1173480"/>
          </a:xfrm>
          <a:prstGeom prst="rect">
            <a:avLst/>
          </a:prstGeom>
          <a:solidFill>
            <a:srgbClr val="A9E6FB"/>
          </a:solidFill>
          <a:ln w="0">
            <a:solidFill>
              <a:srgbClr val="A9E6F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21AAA8D-9F63-3840-9A06-16BD72E64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F4C4238-1F6F-CD4B-93F1-E4CC3C1EA1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10" name="Afbeelding 9" descr="Afbeelding met tekst, teken&#10;&#10;Automatisch gegenereerde beschrijving">
            <a:hlinkClick r:id="rId13"/>
            <a:extLst>
              <a:ext uri="{FF2B5EF4-FFF2-40B4-BE49-F238E27FC236}">
                <a16:creationId xmlns:a16="http://schemas.microsoft.com/office/drawing/2014/main" id="{4155C0F8-BB54-3D4D-B126-DD4B9EA712EF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6159289" y="5986578"/>
            <a:ext cx="2566987" cy="650642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43EF78CC-435E-A448-A445-C890723B11B2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3782975" y="5768857"/>
            <a:ext cx="2313025" cy="1089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161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66B9D8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D778D2-C17F-6D40-8024-6498FB00CDE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866428" y="356243"/>
            <a:ext cx="5704703" cy="3350783"/>
          </a:xfrm>
        </p:spPr>
        <p:txBody>
          <a:bodyPr>
            <a:normAutofit/>
          </a:bodyPr>
          <a:lstStyle/>
          <a:p>
            <a:r>
              <a:rPr lang="nl-NL" sz="9600" dirty="0">
                <a:solidFill>
                  <a:schemeClr val="bg1"/>
                </a:solidFill>
              </a:rPr>
              <a:t>Welkom!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94FE2BC-6678-DB43-822D-49D27AF23CAB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140940" y="2879145"/>
            <a:ext cx="4096871" cy="1655762"/>
          </a:xfrm>
        </p:spPr>
        <p:txBody>
          <a:bodyPr>
            <a:normAutofit/>
          </a:bodyPr>
          <a:lstStyle/>
          <a:p>
            <a:r>
              <a:rPr lang="nl-NL" sz="2400" dirty="0">
                <a:latin typeface="+mj-lt"/>
              </a:rPr>
              <a:t>Naam Spreker 1</a:t>
            </a:r>
          </a:p>
          <a:p>
            <a:r>
              <a:rPr lang="nl-NL" sz="2400" dirty="0">
                <a:latin typeface="+mj-lt"/>
              </a:rPr>
              <a:t>Naam Spreker 2</a:t>
            </a:r>
          </a:p>
          <a:p>
            <a:r>
              <a:rPr lang="nl-NL" sz="2400" dirty="0">
                <a:latin typeface="+mj-lt"/>
              </a:rPr>
              <a:t>Moderator</a:t>
            </a:r>
          </a:p>
        </p:txBody>
      </p:sp>
    </p:spTree>
    <p:extLst>
      <p:ext uri="{BB962C8B-B14F-4D97-AF65-F5344CB8AC3E}">
        <p14:creationId xmlns:p14="http://schemas.microsoft.com/office/powerpoint/2010/main" val="4068035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88C03E-6FC6-8742-A7D4-A35956F2F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Welkom &amp; info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AA5790C-B02B-294C-A409-FEC5E6CDCE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0" y="1681428"/>
            <a:ext cx="10922000" cy="4351338"/>
          </a:xfrm>
        </p:spPr>
        <p:txBody>
          <a:bodyPr/>
          <a:lstStyle/>
          <a:p>
            <a:r>
              <a:rPr lang="nl-NL" dirty="0">
                <a:latin typeface="+mj-lt"/>
              </a:rPr>
              <a:t>Vragen, opmerkingen en tips graag= </a:t>
            </a:r>
            <a:r>
              <a:rPr lang="nl-NL" b="1" dirty="0">
                <a:latin typeface="+mj-lt"/>
              </a:rPr>
              <a:t>via de chat!</a:t>
            </a:r>
          </a:p>
          <a:p>
            <a:r>
              <a:rPr lang="nl-NL" dirty="0">
                <a:latin typeface="+mj-lt"/>
              </a:rPr>
              <a:t>Deze workshop wordt opgenomen</a:t>
            </a:r>
          </a:p>
          <a:p>
            <a:r>
              <a:rPr lang="nl-NL" dirty="0">
                <a:latin typeface="+mj-lt"/>
              </a:rPr>
              <a:t>Let op, zet uw microfoon uit</a:t>
            </a:r>
          </a:p>
          <a:p>
            <a:r>
              <a:rPr lang="nl-NL" dirty="0">
                <a:latin typeface="+mj-lt"/>
              </a:rPr>
              <a:t>Niet voldoende tijd voor vragen? Neem via het platform contact op met de spreker(s)!</a:t>
            </a:r>
          </a:p>
          <a:p>
            <a:pPr marL="0" indent="0">
              <a:buNone/>
            </a:pPr>
            <a:endParaRPr lang="nl-NL" dirty="0">
              <a:latin typeface="+mj-lt"/>
            </a:endParaRPr>
          </a:p>
          <a:p>
            <a:pPr marL="0" indent="0">
              <a:buNone/>
            </a:pPr>
            <a:r>
              <a:rPr lang="nl-NL" b="1" dirty="0">
                <a:latin typeface="+mj-lt"/>
              </a:rPr>
              <a:t>Veel </a:t>
            </a:r>
            <a:r>
              <a:rPr lang="nl-NL" dirty="0">
                <a:latin typeface="+mj-lt"/>
              </a:rPr>
              <a:t>(</a:t>
            </a:r>
            <a:r>
              <a:rPr lang="nl-NL" dirty="0" err="1">
                <a:latin typeface="+mj-lt"/>
              </a:rPr>
              <a:t>Biokennis</a:t>
            </a:r>
            <a:r>
              <a:rPr lang="nl-NL" dirty="0">
                <a:latin typeface="+mj-lt"/>
              </a:rPr>
              <a:t>) </a:t>
            </a:r>
            <a:r>
              <a:rPr lang="nl-NL" b="1" dirty="0">
                <a:latin typeface="+mj-lt"/>
              </a:rPr>
              <a:t>plezier!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7E0DA30B-B539-F404-9349-BF698B1C8A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61352" y="1681428"/>
            <a:ext cx="3033390" cy="487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288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3E14F9-ED5D-4034-A51E-BBC83EDBC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191AA753-61CC-433A-B370-ECA14791D7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410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ED6829-33C2-46AD-B8FC-CB3837C02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Bedankt &amp; tot snel!</a:t>
            </a:r>
            <a:br>
              <a:rPr lang="nl-NL" b="1" dirty="0"/>
            </a:br>
            <a:r>
              <a:rPr lang="nl-NL" sz="2000" b="1" dirty="0"/>
              <a:t>Tip: noteer naam voor contact in de lobby van de </a:t>
            </a:r>
            <a:r>
              <a:rPr lang="nl-NL" sz="2000" b="1" dirty="0" err="1"/>
              <a:t>Biokennisweek</a:t>
            </a:r>
            <a:r>
              <a:rPr lang="nl-NL" sz="2000" b="1" dirty="0"/>
              <a:t>!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53AE3AF-6B6B-4D8F-8230-6917886496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839788" y="3564466"/>
            <a:ext cx="4203170" cy="1803401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8FC7ED3-8EBD-4E87-8AB4-1F18DB7886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706812" cy="3310467"/>
          </a:xfrm>
        </p:spPr>
        <p:txBody>
          <a:bodyPr/>
          <a:lstStyle/>
          <a:p>
            <a:r>
              <a:rPr lang="nl-NL" dirty="0"/>
              <a:t>Voeg hier uw gewenste contactgegevens in: naam, e-mail, tel, website, </a:t>
            </a:r>
            <a:r>
              <a:rPr lang="nl-NL" dirty="0" err="1"/>
              <a:t>social</a:t>
            </a:r>
            <a:r>
              <a:rPr lang="nl-NL" dirty="0"/>
              <a:t> media </a:t>
            </a:r>
          </a:p>
          <a:p>
            <a:r>
              <a:rPr lang="nl-NL" dirty="0"/>
              <a:t>Tip: Voeg hieronder een afbeelding van uw visite kaartje!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EE593611-2C00-4DEA-95EA-2FC44A364742}"/>
              </a:ext>
            </a:extLst>
          </p:cNvPr>
          <p:cNvSpPr txBox="1"/>
          <p:nvPr/>
        </p:nvSpPr>
        <p:spPr>
          <a:xfrm>
            <a:off x="5262952" y="1213008"/>
            <a:ext cx="6565941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latin typeface="+mj-lt"/>
              </a:rPr>
              <a:t>Plaats hier nog een belangrijke eind tip!</a:t>
            </a:r>
          </a:p>
          <a:p>
            <a:endParaRPr lang="nl-NL" sz="2400" dirty="0">
              <a:latin typeface="+mj-lt"/>
            </a:endParaRPr>
          </a:p>
          <a:p>
            <a:r>
              <a:rPr lang="nl-NL" sz="2400" dirty="0">
                <a:latin typeface="+mj-lt"/>
              </a:rPr>
              <a:t>Voeg desgewenst linken toe naar meer informatie</a:t>
            </a:r>
          </a:p>
          <a:p>
            <a:endParaRPr lang="nl-NL" sz="2400" dirty="0">
              <a:latin typeface="+mj-lt"/>
            </a:endParaRPr>
          </a:p>
          <a:p>
            <a:r>
              <a:rPr lang="nl-NL" sz="2400" dirty="0">
                <a:latin typeface="+mj-lt"/>
              </a:rPr>
              <a:t>Vraag desgewenst deelnemers contact gegevens  achter te laten via de chat of om direct via platform (met alleen namen) contact te zoeken (1 op 1 chat)</a:t>
            </a:r>
          </a:p>
          <a:p>
            <a:endParaRPr lang="nl-NL" sz="2400" dirty="0">
              <a:latin typeface="+mj-lt"/>
            </a:endParaRPr>
          </a:p>
          <a:p>
            <a:r>
              <a:rPr lang="nl-NL" sz="2400" dirty="0">
                <a:latin typeface="+mj-lt"/>
              </a:rPr>
              <a:t>Vergeet niet de belangrijkste info uit de chat geschiedenis over te nemen of met een screen shot of foto bv te kopiëren! Deze verdwijnt na enige tijd.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2984450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_sjabloon" id="{1AD834CA-087C-0046-B217-59985445AE68}" vid="{B9356DCC-F4D3-F04B-AF12-B072D62A42BC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183</Words>
  <Application>Microsoft Macintosh PowerPoint</Application>
  <PresentationFormat>Breedbeeld</PresentationFormat>
  <Paragraphs>25</Paragraphs>
  <Slides>4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Kantoorthema</vt:lpstr>
      <vt:lpstr>Welkom!</vt:lpstr>
      <vt:lpstr>Welkom &amp; info</vt:lpstr>
      <vt:lpstr>PowerPoint-presentatie</vt:lpstr>
      <vt:lpstr>Bedankt &amp; tot snel! Tip: noteer naam voor contact in de lobby van de Biokennisweek!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Welkom!</dc:title>
  <dc:creator>Alice Leijten</dc:creator>
  <cp:lastModifiedBy>Alice Leijten</cp:lastModifiedBy>
  <cp:revision>3</cp:revision>
  <dcterms:created xsi:type="dcterms:W3CDTF">2024-01-11T13:56:35Z</dcterms:created>
  <dcterms:modified xsi:type="dcterms:W3CDTF">2024-01-11T14:04:32Z</dcterms:modified>
</cp:coreProperties>
</file>