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716"/>
    <a:srgbClr val="2BA162"/>
    <a:srgbClr val="A9E6FB"/>
    <a:srgbClr val="8CD8F2"/>
    <a:srgbClr val="83D0EC"/>
    <a:srgbClr val="8B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53"/>
  </p:normalViewPr>
  <p:slideViewPr>
    <p:cSldViewPr snapToGrid="0" snapToObjects="1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7C7AC-1ECF-084C-93CA-A893EE8A7B00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23067-DED5-2E4B-A981-D8D895D0E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2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23067-DED5-2E4B-A981-D8D895D0E5B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43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92000">
              <a:schemeClr val="accent2">
                <a:lumMod val="0"/>
                <a:lumOff val="100000"/>
              </a:schemeClr>
            </a:gs>
            <a:gs pos="43000">
              <a:srgbClr val="F3A71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1F2C3AB1-4D8C-6A44-945A-8C7BDF14700A}"/>
              </a:ext>
            </a:extLst>
          </p:cNvPr>
          <p:cNvSpPr/>
          <p:nvPr userDrawn="1"/>
        </p:nvSpPr>
        <p:spPr>
          <a:xfrm>
            <a:off x="0" y="0"/>
            <a:ext cx="12192000" cy="74222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4000">
                <a:schemeClr val="accent2">
                  <a:lumMod val="0"/>
                  <a:lumOff val="100000"/>
                </a:schemeClr>
              </a:gs>
              <a:gs pos="81000">
                <a:srgbClr val="F3A716"/>
              </a:gs>
            </a:gsLst>
            <a:path path="circle">
              <a:fillToRect l="100000" t="100000"/>
            </a:path>
            <a:tileRect r="-100000" b="-100000"/>
          </a:gradFill>
          <a:ln w="0">
            <a:solidFill>
              <a:srgbClr val="8CD8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F3A716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5D2AC3-F3E5-7744-A628-5D48D95AF38A}"/>
              </a:ext>
            </a:extLst>
          </p:cNvPr>
          <p:cNvSpPr txBox="1"/>
          <p:nvPr userDrawn="1"/>
        </p:nvSpPr>
        <p:spPr>
          <a:xfrm>
            <a:off x="1197768" y="1112343"/>
            <a:ext cx="10101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E3DD14-41D7-9C49-AE82-F192826AC100}"/>
              </a:ext>
            </a:extLst>
          </p:cNvPr>
          <p:cNvSpPr txBox="1"/>
          <p:nvPr userDrawn="1"/>
        </p:nvSpPr>
        <p:spPr>
          <a:xfrm>
            <a:off x="1197767" y="2022131"/>
            <a:ext cx="10101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Afbeelding 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8CF1399C-D0E6-CB40-BECA-C25E1F69F3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0653" y="6111093"/>
            <a:ext cx="2616200" cy="663116"/>
          </a:xfrm>
          <a:prstGeom prst="rect">
            <a:avLst/>
          </a:prstGeom>
        </p:spPr>
      </p:pic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FAC72BF9-F035-A1CA-A649-552092694C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0653" y="3692328"/>
            <a:ext cx="2616200" cy="218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BEC31-9C74-3C46-BC0E-FE5EC7A6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5F65C7-BA8B-034A-8EE6-029A1BB9C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13A866-41CC-704A-A829-F7FEC67F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BC9E0A-0D50-2643-B93B-EA402C4A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A2F12-F460-DC43-8277-9BAE05B4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14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0A26C99-3085-9948-8196-345DF1F6B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CE68596-C952-9041-B6ED-1F2EC2D31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E76DC3-335A-F44E-83B3-E103B01E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60DF57-0915-2448-B968-9EEE0C73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AF2B1B-2853-ED4A-9375-77A789E89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57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086E1-20ED-A344-B529-AA4029C5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2B5F80-81D1-CC48-85C7-FA298AECB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9956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D092B-A78B-464D-A40E-C704C869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D19045-163B-B940-9AB0-E8FF30AA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508082-60D4-9A4D-A6AC-A2B36201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FFE9CB-21CF-8E46-9ED4-A14E5268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5B8765-5A55-484E-A2E7-B80174FA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8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12BC4-7069-484E-9E58-2A347370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DE6C95-4474-2740-9E3A-E3A1CAA43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E0D82F-8A6E-974D-8E03-91981ECAE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BB3501-52ED-324C-B51F-E5369BF4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BED03A-39BA-214C-B4CC-A9EB5A27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1FA9B8-EB0F-5D48-9BE8-45B6CF88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46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38C70-A2E6-3E4A-B36D-45F56BF9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9A8BA-0B3D-DB46-A5DC-243291FC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A9B338-F3FB-484F-BA39-66379770E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436D728-B983-BA4D-82AC-EDC1D35FA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CC75844-75A2-D549-9482-BFBB977A8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0A77D-B971-CF47-BBB3-A5AF803A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FB9FAFF-5D59-354C-9E74-9BE2E21E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D325A0-88CB-E944-84F8-31440A2A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23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C6944-2B9B-1A4C-B81F-2A5805EAD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FAD7F2-49DC-6A4F-AD98-3D727241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ED180A4-2F9F-E24D-86AF-D74FA9A6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659D0E-D248-4442-B7B5-D21EF257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46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28B8A6D-A60F-C54A-BCF0-B74E5BF4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68494AB-2227-DF45-838E-A998BA91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AD77362-896D-5341-B26B-C0DDDED6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17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E3110-19F7-4C46-9EFF-20D9CDE2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255BB5-0CA6-E44E-9F0C-85E79342B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C523EE-B866-9543-A1D1-F2406A549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F7AC74-5FB1-4640-A5B6-0923D271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42A75A-6B97-7C41-8900-CD400BB5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0BC438-B60E-6742-B744-26A94916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3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5DC34-928B-3D42-82A7-1053EF64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1B5E3C-8E98-9C4F-AA04-594A4EA50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420CE5-6E1A-B945-886A-18465492E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F8EA6A-ABEA-0741-B1BE-487CF420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05-01-2023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016D1D-48FD-474D-9BB5-8F5BB05C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E6BDA6-176F-2C44-B456-371E2538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7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2524EFA-8837-F346-B301-3E0F4F245722}"/>
              </a:ext>
            </a:extLst>
          </p:cNvPr>
          <p:cNvSpPr/>
          <p:nvPr userDrawn="1"/>
        </p:nvSpPr>
        <p:spPr>
          <a:xfrm>
            <a:off x="0" y="5684520"/>
            <a:ext cx="12192000" cy="1173480"/>
          </a:xfrm>
          <a:prstGeom prst="rect">
            <a:avLst/>
          </a:prstGeo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0">
                <a:schemeClr val="accent2">
                  <a:lumMod val="0"/>
                  <a:lumOff val="100000"/>
                </a:schemeClr>
              </a:gs>
              <a:gs pos="71000">
                <a:srgbClr val="F3A716"/>
              </a:gs>
            </a:gsLst>
            <a:path path="circle">
              <a:fillToRect l="100000" t="100000"/>
            </a:path>
          </a:gradFill>
          <a:ln w="0">
            <a:solidFill>
              <a:srgbClr val="A9E6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1AAA8D-9F63-3840-9A06-16BD72E6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4C4238-1F6F-CD4B-93F1-E4CC3C1EA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0" name="Afbeelding 9" descr="Afbeelding met tekst, teken&#10;&#10;Automatisch gegenereerde beschrijving">
            <a:extLst>
              <a:ext uri="{FF2B5EF4-FFF2-40B4-BE49-F238E27FC236}">
                <a16:creationId xmlns:a16="http://schemas.microsoft.com/office/drawing/2014/main" id="{4155C0F8-BB54-3D4D-B126-DD4B9EA712E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159289" y="5986578"/>
            <a:ext cx="2566987" cy="65064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3EF78CC-435E-A448-A445-C890723B11B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82975" y="5768857"/>
            <a:ext cx="2313025" cy="108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6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BA16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778D2-C17F-6D40-8024-6498FB00CD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4096871" cy="2387600"/>
          </a:xfrm>
        </p:spPr>
        <p:txBody>
          <a:bodyPr>
            <a:normAutofit/>
          </a:bodyPr>
          <a:lstStyle/>
          <a:p>
            <a:r>
              <a:rPr lang="nl-NL" sz="6600" dirty="0"/>
              <a:t>Welkom!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4FE2BC-6678-DB43-822D-49D27AF23CA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4096871" cy="1655762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+mj-lt"/>
              </a:rPr>
              <a:t>Naam Spreker 1</a:t>
            </a:r>
          </a:p>
          <a:p>
            <a:r>
              <a:rPr lang="nl-NL" sz="2400" dirty="0">
                <a:latin typeface="+mj-lt"/>
              </a:rPr>
              <a:t>Naam Spreker 2</a:t>
            </a:r>
          </a:p>
          <a:p>
            <a:r>
              <a:rPr lang="nl-NL" sz="2400" dirty="0">
                <a:latin typeface="+mj-lt"/>
              </a:rPr>
              <a:t>Moderator</a:t>
            </a:r>
          </a:p>
        </p:txBody>
      </p:sp>
    </p:spTree>
    <p:extLst>
      <p:ext uri="{BB962C8B-B14F-4D97-AF65-F5344CB8AC3E}">
        <p14:creationId xmlns:p14="http://schemas.microsoft.com/office/powerpoint/2010/main" val="406803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88C03E-6FC6-8742-A7D4-A35956F2F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Welkom &amp; info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A5790C-B02B-294C-A409-FEC5E6CDC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681428"/>
            <a:ext cx="10922000" cy="4351338"/>
          </a:xfrm>
        </p:spPr>
        <p:txBody>
          <a:bodyPr/>
          <a:lstStyle/>
          <a:p>
            <a:r>
              <a:rPr lang="nl-NL" dirty="0">
                <a:latin typeface="+mj-lt"/>
              </a:rPr>
              <a:t>Vragen, opmerkingen en tips graag= </a:t>
            </a:r>
            <a:r>
              <a:rPr lang="nl-NL" b="1" dirty="0">
                <a:latin typeface="+mj-lt"/>
              </a:rPr>
              <a:t>via de chat!</a:t>
            </a:r>
          </a:p>
          <a:p>
            <a:r>
              <a:rPr lang="nl-NL" dirty="0">
                <a:latin typeface="+mj-lt"/>
              </a:rPr>
              <a:t>Deze workshop wordt opgenomen</a:t>
            </a:r>
          </a:p>
          <a:p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Niet voldoende tijd voor vragen? Neem via het platform contact op met de spreker(s)!</a:t>
            </a:r>
          </a:p>
          <a:p>
            <a:pPr marL="0" indent="0">
              <a:buNone/>
            </a:pPr>
            <a:endParaRPr lang="nl-NL" dirty="0">
              <a:latin typeface="+mj-lt"/>
            </a:endParaRPr>
          </a:p>
          <a:p>
            <a:pPr marL="0" indent="0">
              <a:buNone/>
            </a:pPr>
            <a:r>
              <a:rPr lang="nl-NL" b="1" dirty="0">
                <a:latin typeface="+mj-lt"/>
              </a:rPr>
              <a:t>Veel </a:t>
            </a:r>
            <a:r>
              <a:rPr lang="nl-NL" dirty="0">
                <a:latin typeface="+mj-lt"/>
              </a:rPr>
              <a:t>(</a:t>
            </a:r>
            <a:r>
              <a:rPr lang="nl-NL" dirty="0" err="1">
                <a:latin typeface="+mj-lt"/>
              </a:rPr>
              <a:t>Biokennis</a:t>
            </a:r>
            <a:r>
              <a:rPr lang="nl-NL" dirty="0">
                <a:latin typeface="+mj-lt"/>
              </a:rPr>
              <a:t>) </a:t>
            </a:r>
            <a:r>
              <a:rPr lang="nl-NL" b="1" dirty="0">
                <a:latin typeface="+mj-lt"/>
              </a:rPr>
              <a:t>plezier!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0DA30B-B539-F404-9349-BF698B1C8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1352" y="1681428"/>
            <a:ext cx="3033390" cy="48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8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E14F9-ED5D-4034-A51E-BBC83EDB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191AA753-61CC-433A-B370-ECA14791D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1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D6829-33C2-46AD-B8FC-CB3837C0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Bedankt &amp; tot snel!</a:t>
            </a:r>
            <a:br>
              <a:rPr lang="nl-NL" b="1" dirty="0"/>
            </a:br>
            <a:r>
              <a:rPr lang="nl-NL" sz="2000" b="1" dirty="0"/>
              <a:t>Tip: noteer naam voor contact in de lobby van de </a:t>
            </a:r>
            <a:r>
              <a:rPr lang="nl-NL" sz="2000" b="1" dirty="0" err="1"/>
              <a:t>Biokennisweek</a:t>
            </a:r>
            <a:r>
              <a:rPr lang="nl-NL" sz="2000" b="1" dirty="0"/>
              <a:t>!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3AE3AF-6B6B-4D8F-8230-691788649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9788" y="3564466"/>
            <a:ext cx="4203170" cy="1803401"/>
          </a:xfrm>
        </p:spPr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FC7ED3-8EBD-4E87-8AB4-1F18DB788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706812" cy="3310467"/>
          </a:xfrm>
        </p:spPr>
        <p:txBody>
          <a:bodyPr/>
          <a:lstStyle/>
          <a:p>
            <a:r>
              <a:rPr lang="nl-NL" dirty="0"/>
              <a:t>Voeg hier uw gewenste contactgegevens in: naam, e-mail, tel, website, </a:t>
            </a:r>
            <a:r>
              <a:rPr lang="nl-NL" dirty="0" err="1"/>
              <a:t>social</a:t>
            </a:r>
            <a:r>
              <a:rPr lang="nl-NL" dirty="0"/>
              <a:t> media </a:t>
            </a:r>
          </a:p>
          <a:p>
            <a:r>
              <a:rPr lang="nl-NL" dirty="0"/>
              <a:t>Tip: Voeg hieronder een afbeelding van uw visite kaartje!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E593611-2C00-4DEA-95EA-2FC44A364742}"/>
              </a:ext>
            </a:extLst>
          </p:cNvPr>
          <p:cNvSpPr txBox="1"/>
          <p:nvPr/>
        </p:nvSpPr>
        <p:spPr>
          <a:xfrm>
            <a:off x="5262952" y="1213008"/>
            <a:ext cx="656594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Plaats hier nog een belangrijke eind tip!</a:t>
            </a:r>
          </a:p>
          <a:p>
            <a:endParaRPr lang="nl-NL" sz="2400" dirty="0"/>
          </a:p>
          <a:p>
            <a:r>
              <a:rPr lang="nl-NL" sz="2400" dirty="0"/>
              <a:t>Voeg desgewenst linken toe naar meer informatie</a:t>
            </a:r>
          </a:p>
          <a:p>
            <a:endParaRPr lang="nl-NL" sz="2400" dirty="0"/>
          </a:p>
          <a:p>
            <a:r>
              <a:rPr lang="nl-NL" sz="2400" dirty="0"/>
              <a:t>Vraag desgewenst deelnemers contact gegevens  achter te laten via de chat of om direct via platform (met alleen namen) contact te zoeken (1 op 1 chat)</a:t>
            </a:r>
          </a:p>
          <a:p>
            <a:endParaRPr lang="nl-NL" sz="2400" dirty="0"/>
          </a:p>
          <a:p>
            <a:r>
              <a:rPr lang="nl-NL" sz="2400" dirty="0"/>
              <a:t>Vergeet niet de belangrijkste info uit de chat geschiedenis over te nemen of met een screen shot of foto bv te kopiëren! Deze verdwijnt na enige tijd.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98445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kennisweekBA" id="{2EE65506-6E6C-A34C-B641-EC636A6FD1EF}" vid="{3325F60D-8F6D-3E46-BE8B-665EA55DB13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BiokennisweekBA</Template>
  <TotalTime>182</TotalTime>
  <Words>173</Words>
  <Application>Microsoft Macintosh PowerPoint</Application>
  <PresentationFormat>Breedbeeld</PresentationFormat>
  <Paragraphs>22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Welkom!</vt:lpstr>
      <vt:lpstr>Welkom &amp; info</vt:lpstr>
      <vt:lpstr>PowerPoint-presentatie</vt:lpstr>
      <vt:lpstr>Bedankt &amp; tot snel! Tip: noteer naam voor contact in de lobby van de Biokennisweek!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Schlaman, Geertje</dc:creator>
  <cp:lastModifiedBy>Alice Leijten</cp:lastModifiedBy>
  <cp:revision>16</cp:revision>
  <dcterms:created xsi:type="dcterms:W3CDTF">2021-01-15T10:22:16Z</dcterms:created>
  <dcterms:modified xsi:type="dcterms:W3CDTF">2023-01-05T20:58:17Z</dcterms:modified>
</cp:coreProperties>
</file>